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63" r:id="rId4"/>
    <p:sldId id="262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ekb156nach.ucoz.ru/novaya_4/s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1"/>
            <a:ext cx="9358346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1"/>
            <a:ext cx="8643998" cy="450059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Педагогический совет № 1</a:t>
            </a:r>
            <a:r>
              <a:rPr lang="ru-RU" b="1" i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b="1" i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5300" b="1" dirty="0" smtClean="0">
                <a:solidFill>
                  <a:srgbClr val="C00000"/>
                </a:solidFill>
                <a:latin typeface="Comic Sans MS" pitchFamily="66" charset="0"/>
              </a:rPr>
              <a:t>Новый учебный год </a:t>
            </a:r>
            <a:br>
              <a:rPr lang="ru-RU" sz="53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Comic Sans MS" pitchFamily="66" charset="0"/>
              </a:rPr>
              <a:t>на пороге ДОУ</a:t>
            </a:r>
            <a:r>
              <a:rPr lang="ru-RU" sz="5300" b="1" i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5300" b="1" i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300" b="1" i="1" dirty="0" smtClean="0">
                <a:latin typeface="Comic Sans MS" pitchFamily="66" charset="0"/>
              </a:rPr>
              <a:t/>
            </a:r>
            <a:br>
              <a:rPr lang="ru-RU" sz="5300" b="1" i="1" dirty="0" smtClean="0">
                <a:latin typeface="Comic Sans MS" pitchFamily="66" charset="0"/>
              </a:rPr>
            </a:br>
            <a:r>
              <a:rPr lang="ru-RU" b="1" i="1" smtClean="0">
                <a:latin typeface="Comic Sans MS" pitchFamily="66" charset="0"/>
              </a:rPr>
              <a:t/>
            </a:r>
            <a:br>
              <a:rPr lang="ru-RU" b="1" i="1" smtClean="0">
                <a:latin typeface="Comic Sans MS" pitchFamily="66" charset="0"/>
              </a:rPr>
            </a:br>
            <a:r>
              <a:rPr lang="ru-RU" sz="2000" b="1" i="1" smtClean="0">
                <a:solidFill>
                  <a:srgbClr val="C00000"/>
                </a:solidFill>
                <a:latin typeface="Comic Sans MS" pitchFamily="66" charset="0"/>
              </a:rPr>
              <a:t>31.08.2020 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г.</a:t>
            </a:r>
            <a:endParaRPr lang="ru-RU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44230" y="6143644"/>
            <a:ext cx="428628" cy="214314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kb156nach.ucoz.ru/novaya_4/s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8215370" cy="585791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Повестка дня: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председателя и секретаря педагогического совета на 2020-2021 учебный год.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Представление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результатов педагогической деятельности за 2019-2020 учебный год и летний период в ДОУ.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Новое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образовательном законодательстве: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обзор изменений законодательства, которые повлияют на работу педагогов в новом учебном году с учетом возможности возникновения «второй волны» COVID-19.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Планирование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на 2020-2021 учебный год: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 соблюдение новых санитарных норм согласно рекомендациям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08.05.2020 № 02/8900-2020-24 по предотвращению рисков заражения COVID-19 в 2020/21 учебном году;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 основные направления учебно-воспитательной работы;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 повышение профессиональной компетенции педагогов.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Согласование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 локальных актов: рабочие программы педагогов, план работы на новый учебный год.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Доведение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информации с августовского совещания.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Разное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Обсуждение и принятие решений педагогического совета.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44230" y="6143644"/>
            <a:ext cx="428628" cy="214314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ekb156nach.ucoz.ru/novaya_4/s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02" y="357166"/>
            <a:ext cx="7786774" cy="6215106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Методической теме года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«Нравственно-патриотическое воспитание детей дошкольного возраста»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i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44230" y="6143644"/>
            <a:ext cx="428628" cy="214314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Посмотреть увеличенно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Посмотреть увеличенно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7" name="Picture 5" descr="C:\Users\user\Downloads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69"/>
            <a:ext cx="9144000" cy="6814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785918" y="4500570"/>
            <a:ext cx="3071834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softEdge rad="1270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320" name="Picture 8" descr="http://img.espicture.ru/11/kartinka-osenniyy-list-klena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266956">
            <a:off x="2645279" y="4276581"/>
            <a:ext cx="1309221" cy="121444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8" name="Picture 8" descr="http://img.espicture.ru/11/kartinka-osenniyy-list-klena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17343">
            <a:off x="3771751" y="4336231"/>
            <a:ext cx="1309221" cy="121444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" name="Picture 8" descr="http://img.espicture.ru/11/kartinka-osenniyy-list-klena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973965">
            <a:off x="1704293" y="4244012"/>
            <a:ext cx="1122155" cy="104092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ekb156nach.ucoz.ru/novaya_4/s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02" y="357166"/>
            <a:ext cx="8643998" cy="621510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педсовета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Утвердить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кандидатуры председателя Медведеву Н.В. и секретаря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Мангилеву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Работу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2019-2020 учебный год и летний оздоровительный период признать удовлетворительной.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Соблюдать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новые санитарные нормы согласно рекомендациям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профилактике и раннему выявлению новой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инфекции и предотвращению рисков заражения COVID-19.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Утвердить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годовой план работы и рабочие программы педагогов на новый учебный год.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Принять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сведению информацию с областного  и муниципального августовского совещания.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Провести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групповые собрания до 30 октября 2020 г. (в режиме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видео-конференц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связи), старшим воспитателям подготовить аналитическую записку по проведенным родительским собраниям до 3 ноября 2020 года.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Принять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педагогического совета.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i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0644230" y="6143644"/>
            <a:ext cx="428628" cy="214314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7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Педагогический совет № 1   Новый учебный год  на пороге ДОУ   31.08.2020 г.</vt:lpstr>
      <vt:lpstr>Повестка дня:  1. Выбор председателя и секретаря педагогического совета на 2020-2021 учебный год. 2. Представление результатов педагогической деятельности за 2019-2020 учебный год и летний период в ДОУ.   3. Новое в образовательном законодательстве: – обзор изменений законодательства, которые повлияют на работу педагогов в новом учебном году с учетом возможности возникновения «второй волны» COVID-19. 4. Планирование работы на 2020-2021 учебный год: –  соблюдение новых санитарных норм согласно рекомендациям Роспотребнадзора от 08.05.2020 № 02/8900-2020-24 по предотвращению рисков заражения COVID-19 в 2020/21 учебном году; –  основные направления учебно-воспитательной работы; –  повышение профессиональной компетенции педагогов. 5. Согласование: –  локальных актов: рабочие программы педагогов, план работы на новый учебный год. 6. Доведение информации с августовского совещания.   7. Разное. 8. Обсуждение и принятие решений педагогического совета.    </vt:lpstr>
      <vt:lpstr>   Методической теме года  «Нравственно-патриотическое воспитание детей дошкольного возраста»     </vt:lpstr>
      <vt:lpstr>Слайд 4</vt:lpstr>
      <vt:lpstr>    Решение педсовета:  1. Утвердить  кандидатуры председателя Медведеву Н.В. и секретаря Мангилеву А.А. 2. Работу за 2019-2020 учебный год и летний оздоровительный период признать удовлетворительной. 3. Соблюдать новые санитарные нормы согласно рекомендациям Роспотребнадзора по профилактике и раннему выявлению новой коронавирусной инфекции и предотвращению рисков заражения COVID-19. 4. Утвердить годовой план работы и рабочие программы педагогов на новый учебный год. 5. Принять к сведению информацию с областного  и муниципального августовского совещания.   6. Провести родительские групповые собрания до 30 октября 2020 г. (в режиме видео-конференц связи), старшим воспитателям подготовить аналитическую записку по проведенным родительским собраниям до 3 ноября 2020 года. 7. Принять решение педагогического совета.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образования воспитанников ДОУ  31.08.2016 г.</dc:title>
  <dc:creator>user</dc:creator>
  <cp:lastModifiedBy>Machine</cp:lastModifiedBy>
  <cp:revision>39</cp:revision>
  <dcterms:created xsi:type="dcterms:W3CDTF">2016-08-30T06:07:52Z</dcterms:created>
  <dcterms:modified xsi:type="dcterms:W3CDTF">2020-09-03T10:15:07Z</dcterms:modified>
</cp:coreProperties>
</file>